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3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XqMLhMhk1jt2Zg+DH4sFFSEQ7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226695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Plants and animals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Course:   BIO1 01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Chapter: 14 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0" y="4646612"/>
            <a:ext cx="16097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People and Plants</a:t>
            </a:r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body" idx="1"/>
          </p:nvPr>
        </p:nvSpPr>
        <p:spPr>
          <a:xfrm>
            <a:off x="533400" y="1905000"/>
            <a:ext cx="9448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domestication began about 11,000 years ago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3,000 species have been used as food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about 200 plants are major crops</a:t>
            </a:r>
            <a:endParaRPr/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7717" y="2749550"/>
            <a:ext cx="5029200" cy="38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929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2E75B6"/>
                </a:solidFill>
              </a:rPr>
              <a:t>Non Food</a:t>
            </a: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 Uses of Plants  </a:t>
            </a:r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Lumber, paper, and fuel from conifers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Furniture from hardwoods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Rope from agave, hemp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Thatched roofing from grasses, palms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insecticides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Drugs from foxglove, periwinkle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3EA4F0-EA14-49DD-B1F5-A6A35305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09" y="1609578"/>
            <a:ext cx="4851791" cy="3638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2716237" y="568496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Plants of Abuse</a:t>
            </a:r>
            <a:endParaRPr dirty="0"/>
          </a:p>
        </p:txBody>
      </p:sp>
      <p:sp>
        <p:nvSpPr>
          <p:cNvPr id="164" name="Google Shape;164;p12"/>
          <p:cNvSpPr txBox="1">
            <a:spLocks noGrp="1"/>
          </p:cNvSpPr>
          <p:nvPr>
            <p:ph type="body" idx="1"/>
          </p:nvPr>
        </p:nvSpPr>
        <p:spPr>
          <a:xfrm>
            <a:off x="1291883" y="1938167"/>
            <a:ext cx="8822788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Tobacco plants are </a:t>
            </a:r>
            <a:r>
              <a:rPr lang="en-US" sz="2800" b="0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Nicotiana</a:t>
            </a: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Cannabis sativa</a:t>
            </a: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source of marijuana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Coca leaves are used to produce cocaine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Toxic plant alkaloids, such as henbane and </a:t>
            </a:r>
            <a:r>
              <a:rPr lang="en-US" sz="2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belladona</a:t>
            </a: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have been used as poisons and as medicine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ctrTitle"/>
          </p:nvPr>
        </p:nvSpPr>
        <p:spPr>
          <a:xfrm>
            <a:off x="2133600" y="2895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Animals:</a:t>
            </a:r>
            <a:br>
              <a:rPr lang="en-US" sz="54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invertebrates and vertebrates</a:t>
            </a:r>
            <a:br>
              <a:rPr lang="en-US" sz="48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1168790" y="71159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Characteristics of Animals</a:t>
            </a:r>
            <a:endParaRPr dirty="0"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670539" y="2031610"/>
            <a:ext cx="929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Multicelled</a:t>
            </a: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heterotrophic eukaryotes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 oxygen for aerobic respiration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Reproduce sexually, and perhaps asexually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Motile at some stage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from embryos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457200" y="368499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Gut</a:t>
            </a:r>
            <a:endParaRPr dirty="0"/>
          </a:p>
        </p:txBody>
      </p:sp>
      <p:sp>
        <p:nvSpPr>
          <p:cNvPr id="181" name="Google Shape;181;p15"/>
          <p:cNvSpPr txBox="1">
            <a:spLocks noGrp="1"/>
          </p:cNvSpPr>
          <p:nvPr>
            <p:ph type="body" idx="1"/>
          </p:nvPr>
        </p:nvSpPr>
        <p:spPr>
          <a:xfrm>
            <a:off x="457200" y="1825625"/>
            <a:ext cx="10896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where food is digested and then absorbed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Saclike gut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opening for taking in food and expelling waste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digestive system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Opening at both ends; mouth and anus</a:t>
            </a: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00" y="3710248"/>
            <a:ext cx="4811625" cy="259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Repeating series of body units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may or may not be similar to one another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Earthworms - segments appear similar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Insects - segments may be fused and/or have specialized functions</a:t>
            </a:r>
            <a:endParaRPr/>
          </a:p>
        </p:txBody>
      </p:sp>
      <p:pic>
        <p:nvPicPr>
          <p:cNvPr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75" y="4168213"/>
            <a:ext cx="42481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575" y="3901738"/>
            <a:ext cx="3992825" cy="26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381000"/>
            <a:ext cx="8916987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 descr="Vertebrate - The Definitive Guide | Biology Dictionary"/>
          <p:cNvPicPr preferRelativeResize="0"/>
          <p:nvPr/>
        </p:nvPicPr>
        <p:blipFill rotWithShape="1">
          <a:blip r:embed="rId3">
            <a:alphaModFix/>
          </a:blip>
          <a:srcRect b="25000"/>
          <a:stretch/>
        </p:blipFill>
        <p:spPr>
          <a:xfrm>
            <a:off x="1533525" y="228600"/>
            <a:ext cx="90582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1676400" y="4191000"/>
            <a:ext cx="16002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smooth, moist skin (no scales), breath with Gills and Lungs, Spend part of their lives in water and part on land and lay eggs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3429000" y="4181475"/>
            <a:ext cx="16002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feathers, and wings, their babies hatch from eggs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5262562" y="4183062"/>
            <a:ext cx="160020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Gills to Breathe, Scales and fins on their bodies, live in water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015162" y="4179887"/>
            <a:ext cx="16002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hair or fur, drink milk when they are babies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8797925" y="4179887"/>
            <a:ext cx="1600200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scales and breath with lungs, usually lay eggs on land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02785-1C51-4C71-A42A-52BB6EEA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237392"/>
            <a:ext cx="11347938" cy="63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 descr="468,687 Vertebrate Images, Stock Photos &amp; Vectors | Shutterstock"/>
          <p:cNvPicPr preferRelativeResize="0"/>
          <p:nvPr/>
        </p:nvPicPr>
        <p:blipFill rotWithShape="1">
          <a:blip r:embed="rId3">
            <a:alphaModFix/>
          </a:blip>
          <a:srcRect b="6755"/>
          <a:stretch/>
        </p:blipFill>
        <p:spPr>
          <a:xfrm>
            <a:off x="1676400" y="304800"/>
            <a:ext cx="8763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0" descr="mammals mammalian characteristics phenotype genotype evolu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457200"/>
            <a:ext cx="88773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678D4-8596-403E-BD41-B4BCF567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393749"/>
            <a:ext cx="70770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Setting the Stage for Plants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141849" y="1469048"/>
            <a:ext cx="6678929" cy="493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Earth’s atmosphere was originally oxygen free</a:t>
            </a:r>
            <a:endParaRPr sz="2400"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Ultraviolet radiation bombarded the surface</a:t>
            </a:r>
            <a:endParaRPr sz="2400"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Photosynthetic cells produced oxygen and allowed the formation of a protective </a:t>
            </a:r>
            <a:r>
              <a:rPr lang="en-US" sz="24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ozone layer.</a:t>
            </a:r>
          </a:p>
          <a:p>
            <a:pPr marL="228600" lvl="0" indent="-228600">
              <a:lnSpc>
                <a:spcPct val="110000"/>
              </a:lnSpc>
              <a:buSzPts val="2800"/>
            </a:pPr>
            <a:r>
              <a:rPr lang="en-US" sz="2400" dirty="0"/>
              <a:t>The ozone layer consists of ozone molecules </a:t>
            </a:r>
            <a:r>
              <a:rPr lang="en-GB" sz="2400" dirty="0"/>
              <a:t>(O</a:t>
            </a:r>
            <a:r>
              <a:rPr lang="en-GB" sz="2400" baseline="-25000" dirty="0"/>
              <a:t>3</a:t>
            </a:r>
            <a:r>
              <a:rPr lang="en-GB" sz="2400" dirty="0"/>
              <a:t>)</a:t>
            </a:r>
          </a:p>
          <a:p>
            <a:pPr marL="228600" lvl="0" indent="-228600">
              <a:lnSpc>
                <a:spcPct val="110000"/>
              </a:lnSpc>
              <a:buSzPts val="2800"/>
            </a:pPr>
            <a:r>
              <a:rPr lang="en-GB" sz="2400" dirty="0"/>
              <a:t>The ozone layer effectively blocks almost all solar radiation (ultraviolet rays) from reaching Earth’s surface that could injure or kill most living things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A3F58-359C-4B15-9D00-38892CE7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1" y="1899512"/>
            <a:ext cx="5159619" cy="33850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04800" y="365125"/>
            <a:ext cx="110490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Invading the Land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304800" y="1453088"/>
            <a:ext cx="1139952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Cyanobacteria were probably the first to spread into and up freshwater streams</a:t>
            </a:r>
            <a:endParaRPr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Later, green algae and fungi (lichens) made the journey together</a:t>
            </a:r>
            <a:endParaRPr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plant is descended from species of green algae 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06017-14BE-4B29-93A5-CFEC27A7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35" y="3966347"/>
            <a:ext cx="3944530" cy="2558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48CB4-AAD4-4A0F-95D5-C665D726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1395"/>
            <a:ext cx="52578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The Plant Kingdom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902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all are multicellular </a:t>
            </a:r>
            <a:endParaRPr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Vast majority are photoautotrophs </a:t>
            </a:r>
            <a:endParaRPr/>
          </a:p>
          <a:p>
            <a:pPr marL="6858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from sun</a:t>
            </a:r>
            <a:endParaRPr/>
          </a:p>
          <a:p>
            <a:pPr marL="6858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dioxide from air</a:t>
            </a:r>
            <a:endParaRPr/>
          </a:p>
          <a:p>
            <a:pPr marL="6858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Minerals dissolved in water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88000"/>
            <a:ext cx="5846352" cy="43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Nonvascular Plants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990600" y="1905000"/>
            <a:ext cx="5410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called bryophytes</a:t>
            </a:r>
            <a:endParaRPr dirty="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Fewer than 19,000 species</a:t>
            </a:r>
            <a:endParaRPr dirty="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groups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Liverworts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Hornworts 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Mosses   </a:t>
            </a:r>
            <a:endParaRPr dirty="0"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412" y="1219200"/>
            <a:ext cx="5772150" cy="432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Vascular Plants</a:t>
            </a:r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Majority of plants</a:t>
            </a:r>
            <a:endParaRPr dirty="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internal tissues that carry water and solutes (xylem and phloem)</a:t>
            </a:r>
            <a:endParaRPr dirty="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groups</a:t>
            </a:r>
            <a:endParaRPr dirty="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Seedless vascular plants</a:t>
            </a:r>
            <a:endParaRPr dirty="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Seed-bearing vascular plants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3B02F-E9F1-4D6E-A12D-4AD70B04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84" y="2988636"/>
            <a:ext cx="2602523" cy="35042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152400" y="490537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Seedless Vascular Plants</a:t>
            </a:r>
            <a:endParaRPr/>
          </a:p>
        </p:txBody>
      </p:sp>
      <p:sp>
        <p:nvSpPr>
          <p:cNvPr id="136" name="Google Shape;136;p8"/>
          <p:cNvSpPr txBox="1">
            <a:spLocks noGrp="1"/>
          </p:cNvSpPr>
          <p:nvPr>
            <p:ph type="body" idx="1"/>
          </p:nvPr>
        </p:nvSpPr>
        <p:spPr>
          <a:xfrm>
            <a:off x="152400" y="1825625"/>
            <a:ext cx="112014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spores but no seeds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main groups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Whisk ferns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Lycophytes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Horsetails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Ferns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3800" y="34925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3662" y="1846262"/>
            <a:ext cx="2619375" cy="165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8512" y="3563937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1775" y="5164137"/>
            <a:ext cx="2990850" cy="146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381000"/>
            <a:ext cx="10820400" cy="6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460</Words>
  <Application>Microsoft Office PowerPoint</Application>
  <PresentationFormat>Widescreen</PresentationFormat>
  <Paragraphs>81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Plants and animals</vt:lpstr>
      <vt:lpstr>Plants</vt:lpstr>
      <vt:lpstr>Setting the Stage for Plants</vt:lpstr>
      <vt:lpstr>Invading the Land</vt:lpstr>
      <vt:lpstr>The Plant Kingdom</vt:lpstr>
      <vt:lpstr>Nonvascular Plants</vt:lpstr>
      <vt:lpstr>Vascular Plants</vt:lpstr>
      <vt:lpstr>Seedless Vascular Plants</vt:lpstr>
      <vt:lpstr>PowerPoint Presentation</vt:lpstr>
      <vt:lpstr> People and Plants</vt:lpstr>
      <vt:lpstr>Non Food Uses of Plants  </vt:lpstr>
      <vt:lpstr>Plants of Abuse</vt:lpstr>
      <vt:lpstr>Animals: invertebrates and vertebrates </vt:lpstr>
      <vt:lpstr> Characteristics of Animals</vt:lpstr>
      <vt:lpstr>The Gut</vt:lpstr>
      <vt:lpstr>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Plants and animals</dc:title>
  <dc:creator>Christine Evers</dc:creator>
  <cp:lastModifiedBy>Fahmida Sultana</cp:lastModifiedBy>
  <cp:revision>4</cp:revision>
  <dcterms:created xsi:type="dcterms:W3CDTF">2001-01-09T21:54:57Z</dcterms:created>
  <dcterms:modified xsi:type="dcterms:W3CDTF">2022-11-27T11:25:24Z</dcterms:modified>
</cp:coreProperties>
</file>